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06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3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04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5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9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34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6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8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9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C93E9-C3D8-4E27-9F37-CA37A5509426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7E69-8AAB-4B0C-9DDC-BE99312ED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6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C5139CC-941F-4987-8311-BA0E4029F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48" y="183427"/>
            <a:ext cx="5720127" cy="649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6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, monitor&#10;&#10;Description automatically generated">
            <a:extLst>
              <a:ext uri="{FF2B5EF4-FFF2-40B4-BE49-F238E27FC236}">
                <a16:creationId xmlns:a16="http://schemas.microsoft.com/office/drawing/2014/main" id="{E896834E-4D8F-4E23-9A92-3AC764E01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996" y="85258"/>
            <a:ext cx="5068007" cy="668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1716F0C-FD18-4B45-BA0A-8E228E3B6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180" y="99548"/>
            <a:ext cx="5115639" cy="665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1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33352A10-06EB-4F95-8CD9-1925086E4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101" y="132890"/>
            <a:ext cx="4991797" cy="659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1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C1716EB-95A0-43BA-A451-6B256128C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022" y="285311"/>
            <a:ext cx="5229955" cy="628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D189CE4A-498D-4F70-BB75-4F026026D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2149444"/>
            <a:ext cx="4927741" cy="237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4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BA441A-60A1-4D6E-867A-2DB07DFDE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020" y="179327"/>
            <a:ext cx="5201960" cy="64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monitor, electronics, television&#10;&#10;Description automatically generated">
            <a:extLst>
              <a:ext uri="{FF2B5EF4-FFF2-40B4-BE49-F238E27FC236}">
                <a16:creationId xmlns:a16="http://schemas.microsoft.com/office/drawing/2014/main" id="{399B8F13-E550-473B-9BD8-1F3871FE7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92" y="99548"/>
            <a:ext cx="3334215" cy="665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0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Foy</dc:creator>
  <cp:lastModifiedBy>Alex Foy</cp:lastModifiedBy>
  <cp:revision>1</cp:revision>
  <dcterms:created xsi:type="dcterms:W3CDTF">2021-08-15T17:42:32Z</dcterms:created>
  <dcterms:modified xsi:type="dcterms:W3CDTF">2021-08-15T18:09:45Z</dcterms:modified>
</cp:coreProperties>
</file>